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10058400" cx="7772400"/>
  <p:notesSz cx="6858000" cy="9144000"/>
  <p:embeddedFontLst>
    <p:embeddedFont>
      <p:font typeface="Merriweather Sans"/>
      <p:regular r:id="rId10"/>
      <p:bold r:id="rId11"/>
      <p:italic r:id="rId12"/>
      <p:boldItalic r:id="rId13"/>
    </p:embeddedFont>
    <p:embeddedFont>
      <p:font typeface="Mulish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8B9E4C-81D7-49E5-A9F1-F0E8E5FA45CF}">
  <a:tblStyle styleId="{168B9E4C-81D7-49E5-A9F1-F0E8E5FA45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Sans-bold.fntdata"/><Relationship Id="rId10" Type="http://schemas.openxmlformats.org/officeDocument/2006/relationships/font" Target="fonts/MerriweatherSans-regular.fntdata"/><Relationship Id="rId13" Type="http://schemas.openxmlformats.org/officeDocument/2006/relationships/font" Target="fonts/MerriweatherSans-boldItalic.fntdata"/><Relationship Id="rId12" Type="http://schemas.openxmlformats.org/officeDocument/2006/relationships/font" Target="fonts/Merriweather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ulish-bold.fntdata"/><Relationship Id="rId14" Type="http://schemas.openxmlformats.org/officeDocument/2006/relationships/font" Target="fonts/Mulish-regular.fntdata"/><Relationship Id="rId17" Type="http://schemas.openxmlformats.org/officeDocument/2006/relationships/font" Target="fonts/Mulish-boldItalic.fntdata"/><Relationship Id="rId16" Type="http://schemas.openxmlformats.org/officeDocument/2006/relationships/font" Target="fonts/Mulish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5154b8b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5154b8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e8a11c7333_0_5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e8a11c733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8a11c7333_0_1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8a11c733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Protecting My Money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                 		 Lesson 8: Protecting My Money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Red Flag or Green Flag?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  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14500" y="1112500"/>
            <a:ext cx="57969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Are these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situations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 red flags (a warning sign of a bad situation) or a green flags (a sign of a good, trustworthy situation)? Read each scenario and check the red or green flag box.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292850" y="218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{168B9E4C-81D7-49E5-A9F1-F0E8E5FA45CF}</a:tableStyleId>
              </a:tblPr>
              <a:tblGrid>
                <a:gridCol w="5758375"/>
                <a:gridCol w="690500"/>
                <a:gridCol w="73780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Situation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Green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Flag?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Red</a:t>
                      </a: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Flag?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 salesperson follows you around the store and keeps pressuring you to buy something.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Different staff or sales people tell you different things regarding pricing or other information.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store clearly labels prices and has helpful signs to find what you need.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fine print is confusing and there are blank spaces on the contract to be filled in later.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No one can explain what certain fees are for or what they pay for.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website doesn’t have a secure URL (no “https”).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salesperson is friendly and helps you with any questions you have.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business offers a rewards program that gives you discounts and benefits for being a frequent shopper.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You are 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pressured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to buy additional insurance or add-ons.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business has a return policy that is difficult to understand or seems unfair.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website asks for payment via unusual methods (like wire transfers).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You are being pushed to make a big-ticket purchase immediately. The salesperson says the offer won’t still apply if you take a day to think about it.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store has positive reviews online from many customers.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website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requires too much personal information before purchase.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business offers price matching if you find a better deal elsewhere.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 promises made to you by a salesperson aren’t in the papers or the online documents that you’re asked to sign.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Protecting My Money                 		 Lesson 8: Protecting My Money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Financial Abuse &amp;  		                 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Exploitation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214500" y="1407475"/>
            <a:ext cx="5796900" cy="8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Read through the list of signs that financial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exploitation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 may be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occurring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. Check the box if any are suspected, observed, or reported. Use this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information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 to help you decide whether to get 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assistance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.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92875" y="2507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{168B9E4C-81D7-49E5-A9F1-F0E8E5FA45CF}</a:tableStyleId>
              </a:tblPr>
              <a:tblGrid>
                <a:gridCol w="4113050"/>
                <a:gridCol w="1073675"/>
                <a:gridCol w="999950"/>
                <a:gridCol w="9999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Situation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Suspected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Observed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Reported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Property or assets transferred without your knowledge or under pressure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find out that someone transferred your home or valuable items without your permission or if you felt pressured to do so.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Frequent checks made out to “cash”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notice many checks written to cash from your account without your approval or if you felt pressured to write them.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Unusual bank or credit card activity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see transactions that you didn’t make or don’t understand on your bank statements, or if your bank alerts you about suspicious activity.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Taking out a large, unexplained loan or reverse mortgage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find out that someone borrowed a significant amount of money or took out a large loan or reverse mortgage without your permission or if you felt pressured to do so.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Changes made to your will that you didn’t agree to or made under pressure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Changes are made to your will while you’re not feeling well or without a good reason.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Noticing unusual information on a tax return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see information on your tax forms that doesn’t seem right or you weren’t aware of.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Signatures on checks, legal documents, or other communications that do not match your own: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You see signatures that look different from your usual signature.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Protecting My Money                 		 Lesson 8: Protecting My Money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Financial Abuse &amp; 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		                 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Exploitation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5" name="Google Shape;75;p15"/>
          <p:cNvGraphicFramePr/>
          <p:nvPr/>
        </p:nvGraphicFramePr>
        <p:xfrm>
          <a:off x="292888" y="188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{168B9E4C-81D7-49E5-A9F1-F0E8E5FA45CF}</a:tableStyleId>
              </a:tblPr>
              <a:tblGrid>
                <a:gridCol w="4113050"/>
                <a:gridCol w="1073675"/>
                <a:gridCol w="999950"/>
                <a:gridCol w="9999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Situation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Suspected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Observed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Reported</a:t>
                      </a:r>
                      <a:endParaRPr b="1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Adding a caregiver’s name to your accounts without your consent or under pressure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You’ve given a caregiver access to your bank accounts or credit cards and you’re not sure why they need it or 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they pressured you to do it.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Bills going unpaid or overdue despite someone else being responsible for paying them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Bills that are supposed to be taken care of by someone else are not getting paid on time.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Living in conditions below what you can afford: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You’re living in a place that doesn’t match your financial situation.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Missing personal belongings, important papers, credit cards, or identification documents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If your personal belongings, important papers, credit cards, or identification documents go missing.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Feeling isolated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 begin to feel more fearful or you’re being kept away from friends or events by those who are supposed to care for you.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Not knowing how much money you receive or being denied access to your financial information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 You’re unsure about your income or if someone won’t tell you how much money you have.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Caregiver has an unusual amount of expensive items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: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You notice your caregiver has a lot of new, expensive things or asks you to buy them. 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Caregivers not allowing you privacy or independence when you request it:</a:t>
                      </a:r>
                      <a:r>
                        <a:rPr lang="en" sz="1300">
                          <a:solidFill>
                            <a:srgbClr val="405162"/>
                          </a:solidFill>
                          <a:latin typeface="Mulish"/>
                          <a:ea typeface="Mulish"/>
                          <a:cs typeface="Mulish"/>
                          <a:sym typeface="Mulish"/>
                        </a:rPr>
                        <a:t> Caregivers won’t leave you alone or let you see visitors when you ask them to.</a:t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05162"/>
                        </a:solidFill>
                        <a:latin typeface="Mulish"/>
                        <a:ea typeface="Mulish"/>
                        <a:cs typeface="Mulish"/>
                        <a:sym typeface="Mulish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0516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