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058400" cx="7772400"/>
  <p:notesSz cx="6858000" cy="9144000"/>
  <p:embeddedFontLst>
    <p:embeddedFont>
      <p:font typeface="Merriweather Sans"/>
      <p:regular r:id="rId11"/>
      <p:bold r:id="rId12"/>
      <p:italic r:id="rId13"/>
      <p:boldItalic r:id="rId14"/>
    </p:embeddedFont>
    <p:embeddedFont>
      <p:font typeface="Mulish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0502490-4616-4F3B-82FA-AFC9AAC11974}">
  <a:tblStyle styleId="{A0502490-4616-4F3B-82FA-AFC9AAC119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Sans-regular.fntdata"/><Relationship Id="rId10" Type="http://schemas.openxmlformats.org/officeDocument/2006/relationships/slide" Target="slides/slide4.xml"/><Relationship Id="rId13" Type="http://schemas.openxmlformats.org/officeDocument/2006/relationships/font" Target="fonts/MerriweatherSans-italic.fntdata"/><Relationship Id="rId12" Type="http://schemas.openxmlformats.org/officeDocument/2006/relationships/font" Target="fonts/Merriweather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ulish-regular.fntdata"/><Relationship Id="rId14" Type="http://schemas.openxmlformats.org/officeDocument/2006/relationships/font" Target="fonts/MerriweatherSans-boldItalic.fntdata"/><Relationship Id="rId17" Type="http://schemas.openxmlformats.org/officeDocument/2006/relationships/font" Target="fonts/Mulish-italic.fntdata"/><Relationship Id="rId16" Type="http://schemas.openxmlformats.org/officeDocument/2006/relationships/font" Target="fonts/Mulish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Mulish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5154b8b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5154b8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553b3e5ab_0_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553b3e5a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e553b3e5ab_0_2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e553b3e5a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5ad0c8cc3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5ad0c8c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	   Lesson 6: Making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The Budget Game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	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14500" y="1112500"/>
            <a:ext cx="57969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Sticking to a budget means making choices. There is never enough money for all the things we want. This game will help you decide what is more important to you. Imagine you have a monthly budget of $20. Each item (or box) only costs $1. Mark items in each area and calculate your spending as you go.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214513" y="808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Recreation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Spend time with friends at home or in the park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Go bowling, roller skating, or attend a sports event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Go to the movies and purchase snacks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214513" y="4503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Savings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Add your change to a piggy bank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Add a deposit to your savings account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214488" y="609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Food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Purchase groceries to make snacks and meals at home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food at school or work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food at a convenience store or a vending machine ▢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Order fast food ▢ ▢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214500" y="247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Basics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Rent or mortgage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Cell phone bill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Water and electric bill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Health insurance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	   Lesson 6: Making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The Budget Game   	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9" name="Google Shape;69;p14"/>
          <p:cNvGraphicFramePr/>
          <p:nvPr/>
        </p:nvGraphicFramePr>
        <p:xfrm>
          <a:off x="214500" y="38996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Gifts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Make your own with supplies you already own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cards and small gifts on special occasions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Purchase gifts frequently for family and friends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oogle Shape;70;p14"/>
          <p:cNvGraphicFramePr/>
          <p:nvPr/>
        </p:nvGraphicFramePr>
        <p:xfrm>
          <a:off x="214513" y="7601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Miscellaneous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Pay for a streaming service, like Netflix or Spotify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Dance, fitness, or music lessons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Concert or sports event tickets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Pet ▢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Car payment, insurance, gas, and maintenance ▢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oogle Shape;71;p14"/>
          <p:cNvGraphicFramePr/>
          <p:nvPr/>
        </p:nvGraphicFramePr>
        <p:xfrm>
          <a:off x="214500" y="575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1000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Hobbies, Books, &amp; Games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Borrow or trade, use supplies you already own, borrow from the library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at thrift stores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new at speciality stores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oogle Shape;72;p14"/>
          <p:cNvGraphicFramePr/>
          <p:nvPr/>
        </p:nvGraphicFramePr>
        <p:xfrm>
          <a:off x="214488" y="1835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3571250"/>
                <a:gridCol w="3571250"/>
              </a:tblGrid>
              <a:tr h="3856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Clothing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CCE3"/>
                    </a:solidFill>
                  </a:tcPr>
                </a:tc>
                <a:tc hMerge="1"/>
              </a:tr>
              <a:tr h="100000">
                <a:tc grid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Wear clothes that you already own 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at thrift stores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Shop at a discount store ▢ ▢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5162"/>
                        </a:buClr>
                        <a:buSzPts val="1400"/>
                        <a:buFont typeface="Mulish"/>
                        <a:buAutoNum type="alphaUcPeriod"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Buy brand name clothing ▢ ▢ ▢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00000"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Spent: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Remaining: 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                 			   Lesson 6: Making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Income Tracker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			        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214500" y="1217550"/>
            <a:ext cx="60351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Record your income sources for each month to determine how much you have to spend and save.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Write in the names of any income and benefits that apply to you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Fill in the amounts you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receive each week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Total up each week’s income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AutoNum type="arabicPeriod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Circle the payments that come at a predictable time and amount. This will show you the income you can count on each month.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81" name="Google Shape;81;p15"/>
          <p:cNvGraphicFramePr/>
          <p:nvPr/>
        </p:nvGraphicFramePr>
        <p:xfrm>
          <a:off x="214500" y="3018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2084225"/>
                <a:gridCol w="962375"/>
                <a:gridCol w="1047050"/>
                <a:gridCol w="1047050"/>
                <a:gridCol w="1047050"/>
                <a:gridCol w="10470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 1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 2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 3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 4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 5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Job 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________________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Job ________________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1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Government program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____________________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Disability benefits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____________________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Financial support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____________________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Other: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Other: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Other: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Other: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Other: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Weekly totals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Total income for </a:t>
                      </a: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this month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Spending Plan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  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               			   Lesson 6: Making a Spending Plan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Expense Tracker	    	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214500" y="1217550"/>
            <a:ext cx="5394300" cy="12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A first step to making a spending plan is tracking your spending. You usually need to track your spending for one month to get a look at where your money is going. Spending includes money you use to buy items and services. Services may include a haircut, movie rental, or a utility bill.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90" name="Google Shape;90;p16"/>
          <p:cNvGraphicFramePr/>
          <p:nvPr/>
        </p:nvGraphicFramePr>
        <p:xfrm>
          <a:off x="268850" y="265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{A0502490-4616-4F3B-82FA-AFC9AAC11974}</a:tableStyleId>
              </a:tblPr>
              <a:tblGrid>
                <a:gridCol w="1808675"/>
                <a:gridCol w="1808675"/>
                <a:gridCol w="1808675"/>
                <a:gridCol w="1808675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Date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Item or Service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Amount Spent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Cash or Credit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Example: Jan. 3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Movie ticket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$7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Cash </a:t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